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6" r:id="rId5"/>
    <p:sldId id="260" r:id="rId6"/>
    <p:sldId id="264" r:id="rId7"/>
    <p:sldId id="261" r:id="rId8"/>
    <p:sldId id="262" r:id="rId9"/>
    <p:sldId id="263" r:id="rId10"/>
    <p:sldId id="266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calle Cup" initials="PC" lastIdx="1" clrIdx="0">
    <p:extLst>
      <p:ext uri="{19B8F6BF-5375-455C-9EA6-DF929625EA0E}">
        <p15:presenceInfo xmlns:p15="http://schemas.microsoft.com/office/powerpoint/2012/main" userId="S::p.cup@helicon.nl::acdf420d-3d1b-463e-9173-44ff0cd1b3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2714DD-8583-49D9-8EC6-833C9B5DE530}" v="27" dt="2020-03-11T08:04:27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A36BED63-0453-43FB-A543-5F752D916E50}"/>
    <pc:docChg chg="undo custSel mod addSld delSld modSld sldOrd">
      <pc:chgData name="Stijn Weijermars" userId="e364d0b9-009e-4116-b78a-a86aed516e71" providerId="ADAL" clId="{A36BED63-0453-43FB-A543-5F752D916E50}" dt="2020-03-10T20:21:27.526" v="248" actId="47"/>
      <pc:docMkLst>
        <pc:docMk/>
      </pc:docMkLst>
      <pc:sldChg chg="del">
        <pc:chgData name="Stijn Weijermars" userId="e364d0b9-009e-4116-b78a-a86aed516e71" providerId="ADAL" clId="{A36BED63-0453-43FB-A543-5F752D916E50}" dt="2020-03-10T19:47:05.629" v="0" actId="47"/>
        <pc:sldMkLst>
          <pc:docMk/>
          <pc:sldMk cId="3592756773" sldId="257"/>
        </pc:sldMkLst>
      </pc:sldChg>
      <pc:sldChg chg="del">
        <pc:chgData name="Stijn Weijermars" userId="e364d0b9-009e-4116-b78a-a86aed516e71" providerId="ADAL" clId="{A36BED63-0453-43FB-A543-5F752D916E50}" dt="2020-03-10T19:55:34.344" v="63" actId="47"/>
        <pc:sldMkLst>
          <pc:docMk/>
          <pc:sldMk cId="989941074" sldId="258"/>
        </pc:sldMkLst>
      </pc:sldChg>
      <pc:sldChg chg="del">
        <pc:chgData name="Stijn Weijermars" userId="e364d0b9-009e-4116-b78a-a86aed516e71" providerId="ADAL" clId="{A36BED63-0453-43FB-A543-5F752D916E50}" dt="2020-03-10T19:55:32.976" v="62" actId="47"/>
        <pc:sldMkLst>
          <pc:docMk/>
          <pc:sldMk cId="3367452835" sldId="259"/>
        </pc:sldMkLst>
      </pc:sldChg>
      <pc:sldChg chg="addSp delSp modSp">
        <pc:chgData name="Stijn Weijermars" userId="e364d0b9-009e-4116-b78a-a86aed516e71" providerId="ADAL" clId="{A36BED63-0453-43FB-A543-5F752D916E50}" dt="2020-03-10T19:55:29.787" v="61" actId="1038"/>
        <pc:sldMkLst>
          <pc:docMk/>
          <pc:sldMk cId="3270124985" sldId="260"/>
        </pc:sldMkLst>
        <pc:spChg chg="del mod">
          <ac:chgData name="Stijn Weijermars" userId="e364d0b9-009e-4116-b78a-a86aed516e71" providerId="ADAL" clId="{A36BED63-0453-43FB-A543-5F752D916E50}" dt="2020-03-10T19:47:20.363" v="4" actId="478"/>
          <ac:spMkLst>
            <pc:docMk/>
            <pc:sldMk cId="3270124985" sldId="260"/>
            <ac:spMk id="3" creationId="{FF77EE1F-B2D0-4EA2-A924-54F720ED16E5}"/>
          </ac:spMkLst>
        </pc:spChg>
        <pc:spChg chg="del mod">
          <ac:chgData name="Stijn Weijermars" userId="e364d0b9-009e-4116-b78a-a86aed516e71" providerId="ADAL" clId="{A36BED63-0453-43FB-A543-5F752D916E50}" dt="2020-03-10T19:47:19.020" v="3" actId="478"/>
          <ac:spMkLst>
            <pc:docMk/>
            <pc:sldMk cId="3270124985" sldId="260"/>
            <ac:spMk id="5" creationId="{6CFDDBDE-66F7-4071-AD5A-FC44F0C3252E}"/>
          </ac:spMkLst>
        </pc:spChg>
        <pc:graphicFrameChg chg="del mod">
          <ac:chgData name="Stijn Weijermars" userId="e364d0b9-009e-4116-b78a-a86aed516e71" providerId="ADAL" clId="{A36BED63-0453-43FB-A543-5F752D916E50}" dt="2020-03-10T19:54:01.878" v="11" actId="478"/>
          <ac:graphicFrameMkLst>
            <pc:docMk/>
            <pc:sldMk cId="3270124985" sldId="260"/>
            <ac:graphicFrameMk id="4" creationId="{09F892F0-826C-4C24-AC7D-65370C0DB79C}"/>
          </ac:graphicFrameMkLst>
        </pc:graphicFrameChg>
        <pc:picChg chg="add mod modCrop">
          <ac:chgData name="Stijn Weijermars" userId="e364d0b9-009e-4116-b78a-a86aed516e71" providerId="ADAL" clId="{A36BED63-0453-43FB-A543-5F752D916E50}" dt="2020-03-10T19:55:29.787" v="61" actId="1038"/>
          <ac:picMkLst>
            <pc:docMk/>
            <pc:sldMk cId="3270124985" sldId="260"/>
            <ac:picMk id="6" creationId="{7DA40AA9-1773-4523-916B-85C99C0CE797}"/>
          </ac:picMkLst>
        </pc:picChg>
        <pc:picChg chg="add mod modCrop">
          <ac:chgData name="Stijn Weijermars" userId="e364d0b9-009e-4116-b78a-a86aed516e71" providerId="ADAL" clId="{A36BED63-0453-43FB-A543-5F752D916E50}" dt="2020-03-10T19:55:29.787" v="61" actId="1038"/>
          <ac:picMkLst>
            <pc:docMk/>
            <pc:sldMk cId="3270124985" sldId="260"/>
            <ac:picMk id="7" creationId="{58A42C8F-3048-4CD7-A795-EACCB095CBE7}"/>
          </ac:picMkLst>
        </pc:picChg>
      </pc:sldChg>
      <pc:sldChg chg="addSp modSp add">
        <pc:chgData name="Stijn Weijermars" userId="e364d0b9-009e-4116-b78a-a86aed516e71" providerId="ADAL" clId="{A36BED63-0453-43FB-A543-5F752D916E50}" dt="2020-03-10T20:11:01.876" v="86" actId="1076"/>
        <pc:sldMkLst>
          <pc:docMk/>
          <pc:sldMk cId="1054793486" sldId="261"/>
        </pc:sldMkLst>
        <pc:picChg chg="add mod">
          <ac:chgData name="Stijn Weijermars" userId="e364d0b9-009e-4116-b78a-a86aed516e71" providerId="ADAL" clId="{A36BED63-0453-43FB-A543-5F752D916E50}" dt="2020-03-10T20:11:01.876" v="86" actId="1076"/>
          <ac:picMkLst>
            <pc:docMk/>
            <pc:sldMk cId="1054793486" sldId="261"/>
            <ac:picMk id="2" creationId="{7CB8A7BD-66F6-4AC2-907A-35EB65922A2C}"/>
          </ac:picMkLst>
        </pc:picChg>
      </pc:sldChg>
      <pc:sldChg chg="del">
        <pc:chgData name="Stijn Weijermars" userId="e364d0b9-009e-4116-b78a-a86aed516e71" providerId="ADAL" clId="{A36BED63-0453-43FB-A543-5F752D916E50}" dt="2020-03-10T19:55:53.292" v="68" actId="47"/>
        <pc:sldMkLst>
          <pc:docMk/>
          <pc:sldMk cId="2769301091" sldId="261"/>
        </pc:sldMkLst>
      </pc:sldChg>
      <pc:sldChg chg="addSp modSp add ord">
        <pc:chgData name="Stijn Weijermars" userId="e364d0b9-009e-4116-b78a-a86aed516e71" providerId="ADAL" clId="{A36BED63-0453-43FB-A543-5F752D916E50}" dt="2020-03-10T20:12:01.612" v="94" actId="1076"/>
        <pc:sldMkLst>
          <pc:docMk/>
          <pc:sldMk cId="205543081" sldId="262"/>
        </pc:sldMkLst>
        <pc:picChg chg="add mod">
          <ac:chgData name="Stijn Weijermars" userId="e364d0b9-009e-4116-b78a-a86aed516e71" providerId="ADAL" clId="{A36BED63-0453-43FB-A543-5F752D916E50}" dt="2020-03-10T20:12:01.612" v="94" actId="1076"/>
          <ac:picMkLst>
            <pc:docMk/>
            <pc:sldMk cId="205543081" sldId="262"/>
            <ac:picMk id="2" creationId="{64964C13-7416-4E0E-A4D3-A703719D917E}"/>
          </ac:picMkLst>
        </pc:picChg>
      </pc:sldChg>
      <pc:sldChg chg="del">
        <pc:chgData name="Stijn Weijermars" userId="e364d0b9-009e-4116-b78a-a86aed516e71" providerId="ADAL" clId="{A36BED63-0453-43FB-A543-5F752D916E50}" dt="2020-03-10T19:55:35.056" v="64" actId="47"/>
        <pc:sldMkLst>
          <pc:docMk/>
          <pc:sldMk cId="2680034251" sldId="262"/>
        </pc:sldMkLst>
      </pc:sldChg>
      <pc:sldChg chg="addSp delSp modSp add">
        <pc:chgData name="Stijn Weijermars" userId="e364d0b9-009e-4116-b78a-a86aed516e71" providerId="ADAL" clId="{A36BED63-0453-43FB-A543-5F752D916E50}" dt="2020-03-10T20:14:32.144" v="155"/>
        <pc:sldMkLst>
          <pc:docMk/>
          <pc:sldMk cId="1672397831" sldId="263"/>
        </pc:sldMkLst>
        <pc:picChg chg="add mod">
          <ac:chgData name="Stijn Weijermars" userId="e364d0b9-009e-4116-b78a-a86aed516e71" providerId="ADAL" clId="{A36BED63-0453-43FB-A543-5F752D916E50}" dt="2020-03-10T20:12:55.648" v="98" actId="1076"/>
          <ac:picMkLst>
            <pc:docMk/>
            <pc:sldMk cId="1672397831" sldId="263"/>
            <ac:picMk id="2" creationId="{33EED805-F45D-48A1-91A6-E86770B8BD05}"/>
          </ac:picMkLst>
        </pc:picChg>
        <pc:picChg chg="del">
          <ac:chgData name="Stijn Weijermars" userId="e364d0b9-009e-4116-b78a-a86aed516e71" providerId="ADAL" clId="{A36BED63-0453-43FB-A543-5F752D916E50}" dt="2020-03-10T20:14:27.264" v="154"/>
          <ac:picMkLst>
            <pc:docMk/>
            <pc:sldMk cId="1672397831" sldId="263"/>
            <ac:picMk id="3" creationId="{5578B165-D392-4E64-A93E-5E28FA60D7D4}"/>
          </ac:picMkLst>
        </pc:picChg>
        <pc:picChg chg="del">
          <ac:chgData name="Stijn Weijermars" userId="e364d0b9-009e-4116-b78a-a86aed516e71" providerId="ADAL" clId="{A36BED63-0453-43FB-A543-5F752D916E50}" dt="2020-03-10T20:14:32.144" v="155"/>
          <ac:picMkLst>
            <pc:docMk/>
            <pc:sldMk cId="1672397831" sldId="263"/>
            <ac:picMk id="4" creationId="{9CEEEAEF-AB78-41CE-A53E-8EAE20954F85}"/>
          </ac:picMkLst>
        </pc:picChg>
      </pc:sldChg>
      <pc:sldChg chg="addSp modSp add">
        <pc:chgData name="Stijn Weijermars" userId="e364d0b9-009e-4116-b78a-a86aed516e71" providerId="ADAL" clId="{A36BED63-0453-43FB-A543-5F752D916E50}" dt="2020-03-10T20:15:38.024" v="223" actId="20577"/>
        <pc:sldMkLst>
          <pc:docMk/>
          <pc:sldMk cId="3718511589" sldId="264"/>
        </pc:sldMkLst>
        <pc:spChg chg="add mod">
          <ac:chgData name="Stijn Weijermars" userId="e364d0b9-009e-4116-b78a-a86aed516e71" providerId="ADAL" clId="{A36BED63-0453-43FB-A543-5F752D916E50}" dt="2020-03-10T20:15:38.024" v="223" actId="20577"/>
          <ac:spMkLst>
            <pc:docMk/>
            <pc:sldMk cId="3718511589" sldId="264"/>
            <ac:spMk id="2" creationId="{CA212D6F-A1EA-4702-A739-CC9D47B6FB25}"/>
          </ac:spMkLst>
        </pc:spChg>
      </pc:sldChg>
      <pc:sldChg chg="addSp modSp add">
        <pc:chgData name="Stijn Weijermars" userId="e364d0b9-009e-4116-b78a-a86aed516e71" providerId="ADAL" clId="{A36BED63-0453-43FB-A543-5F752D916E50}" dt="2020-03-10T20:17:03.423" v="228" actId="1076"/>
        <pc:sldMkLst>
          <pc:docMk/>
          <pc:sldMk cId="1648353347" sldId="265"/>
        </pc:sldMkLst>
        <pc:picChg chg="add mod">
          <ac:chgData name="Stijn Weijermars" userId="e364d0b9-009e-4116-b78a-a86aed516e71" providerId="ADAL" clId="{A36BED63-0453-43FB-A543-5F752D916E50}" dt="2020-03-10T20:17:03.423" v="228" actId="1076"/>
          <ac:picMkLst>
            <pc:docMk/>
            <pc:sldMk cId="1648353347" sldId="265"/>
            <ac:picMk id="2" creationId="{DAA8384E-53CC-4EA3-94FF-2F5F70780AF7}"/>
          </ac:picMkLst>
        </pc:picChg>
      </pc:sldChg>
      <pc:sldChg chg="modSp">
        <pc:chgData name="Stijn Weijermars" userId="e364d0b9-009e-4116-b78a-a86aed516e71" providerId="ADAL" clId="{A36BED63-0453-43FB-A543-5F752D916E50}" dt="2020-03-10T20:15:48.573" v="224" actId="20577"/>
        <pc:sldMkLst>
          <pc:docMk/>
          <pc:sldMk cId="3942596804" sldId="266"/>
        </pc:sldMkLst>
        <pc:spChg chg="mod">
          <ac:chgData name="Stijn Weijermars" userId="e364d0b9-009e-4116-b78a-a86aed516e71" providerId="ADAL" clId="{A36BED63-0453-43FB-A543-5F752D916E50}" dt="2020-03-10T20:15:48.573" v="224" actId="20577"/>
          <ac:spMkLst>
            <pc:docMk/>
            <pc:sldMk cId="3942596804" sldId="266"/>
            <ac:spMk id="2" creationId="{CA212D6F-A1EA-4702-A739-CC9D47B6FB25}"/>
          </ac:spMkLst>
        </pc:spChg>
      </pc:sldChg>
      <pc:sldChg chg="addSp delSp modSp add del mod setBg">
        <pc:chgData name="Stijn Weijermars" userId="e364d0b9-009e-4116-b78a-a86aed516e71" providerId="ADAL" clId="{A36BED63-0453-43FB-A543-5F752D916E50}" dt="2020-03-10T20:21:27.526" v="248" actId="47"/>
        <pc:sldMkLst>
          <pc:docMk/>
          <pc:sldMk cId="3452240735" sldId="267"/>
        </pc:sldMkLst>
        <pc:spChg chg="mod ord">
          <ac:chgData name="Stijn Weijermars" userId="e364d0b9-009e-4116-b78a-a86aed516e71" providerId="ADAL" clId="{A36BED63-0453-43FB-A543-5F752D916E50}" dt="2020-03-10T20:21:04.742" v="243" actId="26606"/>
          <ac:spMkLst>
            <pc:docMk/>
            <pc:sldMk cId="3452240735" sldId="267"/>
            <ac:spMk id="2" creationId="{F5424B7D-FE8F-4064-B229-B10C53B86F19}"/>
          </ac:spMkLst>
        </pc:spChg>
        <pc:spChg chg="add del">
          <ac:chgData name="Stijn Weijermars" userId="e364d0b9-009e-4116-b78a-a86aed516e71" providerId="ADAL" clId="{A36BED63-0453-43FB-A543-5F752D916E50}" dt="2020-03-10T20:20:28.324" v="235" actId="26606"/>
          <ac:spMkLst>
            <pc:docMk/>
            <pc:sldMk cId="3452240735" sldId="267"/>
            <ac:spMk id="8" creationId="{1B5D6631-F74B-410E-B60D-7C97D6D770D9}"/>
          </ac:spMkLst>
        </pc:spChg>
        <pc:spChg chg="add del">
          <ac:chgData name="Stijn Weijermars" userId="e364d0b9-009e-4116-b78a-a86aed516e71" providerId="ADAL" clId="{A36BED63-0453-43FB-A543-5F752D916E50}" dt="2020-03-10T20:20:28.324" v="235" actId="26606"/>
          <ac:spMkLst>
            <pc:docMk/>
            <pc:sldMk cId="3452240735" sldId="267"/>
            <ac:spMk id="10" creationId="{6F300CB1-0412-47A2-BA30-07135C98E785}"/>
          </ac:spMkLst>
        </pc:spChg>
        <pc:spChg chg="add del">
          <ac:chgData name="Stijn Weijermars" userId="e364d0b9-009e-4116-b78a-a86aed516e71" providerId="ADAL" clId="{A36BED63-0453-43FB-A543-5F752D916E50}" dt="2020-03-10T20:20:28.324" v="235" actId="26606"/>
          <ac:spMkLst>
            <pc:docMk/>
            <pc:sldMk cId="3452240735" sldId="267"/>
            <ac:spMk id="12" creationId="{C1AC820A-F7A7-46F3-933A-2CCC7201D3BA}"/>
          </ac:spMkLst>
        </pc:spChg>
        <pc:spChg chg="add del">
          <ac:chgData name="Stijn Weijermars" userId="e364d0b9-009e-4116-b78a-a86aed516e71" providerId="ADAL" clId="{A36BED63-0453-43FB-A543-5F752D916E50}" dt="2020-03-10T20:20:28.324" v="235" actId="26606"/>
          <ac:spMkLst>
            <pc:docMk/>
            <pc:sldMk cId="3452240735" sldId="267"/>
            <ac:spMk id="14" creationId="{8DAFCA3D-277C-4C06-BC17-5108F3A7009F}"/>
          </ac:spMkLst>
        </pc:spChg>
        <pc:spChg chg="add del">
          <ac:chgData name="Stijn Weijermars" userId="e364d0b9-009e-4116-b78a-a86aed516e71" providerId="ADAL" clId="{A36BED63-0453-43FB-A543-5F752D916E50}" dt="2020-03-10T20:20:28.324" v="235" actId="26606"/>
          <ac:spMkLst>
            <pc:docMk/>
            <pc:sldMk cId="3452240735" sldId="267"/>
            <ac:spMk id="21" creationId="{8A3844E6-D96A-41C1-870D-EE39760D721D}"/>
          </ac:spMkLst>
        </pc:spChg>
        <pc:spChg chg="add del">
          <ac:chgData name="Stijn Weijermars" userId="e364d0b9-009e-4116-b78a-a86aed516e71" providerId="ADAL" clId="{A36BED63-0453-43FB-A543-5F752D916E50}" dt="2020-03-10T20:20:28.324" v="235" actId="26606"/>
          <ac:spMkLst>
            <pc:docMk/>
            <pc:sldMk cId="3452240735" sldId="267"/>
            <ac:spMk id="23" creationId="{F2A92315-CB5C-4EB8-992E-4AA0C5DBC604}"/>
          </ac:spMkLst>
        </pc:spChg>
        <pc:spChg chg="add del">
          <ac:chgData name="Stijn Weijermars" userId="e364d0b9-009e-4116-b78a-a86aed516e71" providerId="ADAL" clId="{A36BED63-0453-43FB-A543-5F752D916E50}" dt="2020-03-10T20:20:28.324" v="235" actId="26606"/>
          <ac:spMkLst>
            <pc:docMk/>
            <pc:sldMk cId="3452240735" sldId="267"/>
            <ac:spMk id="25" creationId="{79FECA57-A5E2-44A8-96B6-A95724F80063}"/>
          </ac:spMkLst>
        </pc:spChg>
        <pc:spChg chg="add del">
          <ac:chgData name="Stijn Weijermars" userId="e364d0b9-009e-4116-b78a-a86aed516e71" providerId="ADAL" clId="{A36BED63-0453-43FB-A543-5F752D916E50}" dt="2020-03-10T20:21:04.742" v="243" actId="26606"/>
          <ac:spMkLst>
            <pc:docMk/>
            <pc:sldMk cId="3452240735" sldId="267"/>
            <ac:spMk id="36" creationId="{3A8C6BC2-E9E2-4780-8A41-064073CD436B}"/>
          </ac:spMkLst>
        </pc:spChg>
        <pc:spChg chg="add del">
          <ac:chgData name="Stijn Weijermars" userId="e364d0b9-009e-4116-b78a-a86aed516e71" providerId="ADAL" clId="{A36BED63-0453-43FB-A543-5F752D916E50}" dt="2020-03-10T20:21:04.742" v="243" actId="26606"/>
          <ac:spMkLst>
            <pc:docMk/>
            <pc:sldMk cId="3452240735" sldId="267"/>
            <ac:spMk id="38" creationId="{E70450CF-22E9-4B1D-B146-30FEE770C400}"/>
          </ac:spMkLst>
        </pc:spChg>
        <pc:spChg chg="add del">
          <ac:chgData name="Stijn Weijermars" userId="e364d0b9-009e-4116-b78a-a86aed516e71" providerId="ADAL" clId="{A36BED63-0453-43FB-A543-5F752D916E50}" dt="2020-03-10T20:21:04.742" v="243" actId="26606"/>
          <ac:spMkLst>
            <pc:docMk/>
            <pc:sldMk cId="3452240735" sldId="267"/>
            <ac:spMk id="40" creationId="{80238079-1F65-476A-BC6C-F2D3BD2683BA}"/>
          </ac:spMkLst>
        </pc:spChg>
        <pc:spChg chg="add del">
          <ac:chgData name="Stijn Weijermars" userId="e364d0b9-009e-4116-b78a-a86aed516e71" providerId="ADAL" clId="{A36BED63-0453-43FB-A543-5F752D916E50}" dt="2020-03-10T20:21:04.742" v="243" actId="26606"/>
          <ac:spMkLst>
            <pc:docMk/>
            <pc:sldMk cId="3452240735" sldId="267"/>
            <ac:spMk id="42" creationId="{3740C935-D2D3-4F63-A4DA-CD768BB3F409}"/>
          </ac:spMkLst>
        </pc:spChg>
        <pc:spChg chg="add del">
          <ac:chgData name="Stijn Weijermars" userId="e364d0b9-009e-4116-b78a-a86aed516e71" providerId="ADAL" clId="{A36BED63-0453-43FB-A543-5F752D916E50}" dt="2020-03-10T20:21:04.742" v="243" actId="26606"/>
          <ac:spMkLst>
            <pc:docMk/>
            <pc:sldMk cId="3452240735" sldId="267"/>
            <ac:spMk id="49" creationId="{1A856DE3-B9AB-43F7-A80F-CB9F149A906E}"/>
          </ac:spMkLst>
        </pc:spChg>
        <pc:spChg chg="add del">
          <ac:chgData name="Stijn Weijermars" userId="e364d0b9-009e-4116-b78a-a86aed516e71" providerId="ADAL" clId="{A36BED63-0453-43FB-A543-5F752D916E50}" dt="2020-03-10T20:21:04.742" v="243" actId="26606"/>
          <ac:spMkLst>
            <pc:docMk/>
            <pc:sldMk cId="3452240735" sldId="267"/>
            <ac:spMk id="51" creationId="{8B4B154C-0A60-41BF-B149-21BD6D9B90AE}"/>
          </ac:spMkLst>
        </pc:spChg>
        <pc:spChg chg="add del">
          <ac:chgData name="Stijn Weijermars" userId="e364d0b9-009e-4116-b78a-a86aed516e71" providerId="ADAL" clId="{A36BED63-0453-43FB-A543-5F752D916E50}" dt="2020-03-10T20:21:04.742" v="243" actId="26606"/>
          <ac:spMkLst>
            <pc:docMk/>
            <pc:sldMk cId="3452240735" sldId="267"/>
            <ac:spMk id="53" creationId="{4DC1BCB1-67D2-4359-8F92-3A69D16DD17F}"/>
          </ac:spMkLst>
        </pc:spChg>
        <pc:spChg chg="add del">
          <ac:chgData name="Stijn Weijermars" userId="e364d0b9-009e-4116-b78a-a86aed516e71" providerId="ADAL" clId="{A36BED63-0453-43FB-A543-5F752D916E50}" dt="2020-03-10T20:21:04.742" v="243" actId="26606"/>
          <ac:spMkLst>
            <pc:docMk/>
            <pc:sldMk cId="3452240735" sldId="267"/>
            <ac:spMk id="64" creationId="{1B5D6631-F74B-410E-B60D-7C97D6D770D9}"/>
          </ac:spMkLst>
        </pc:spChg>
        <pc:spChg chg="add del">
          <ac:chgData name="Stijn Weijermars" userId="e364d0b9-009e-4116-b78a-a86aed516e71" providerId="ADAL" clId="{A36BED63-0453-43FB-A543-5F752D916E50}" dt="2020-03-10T20:21:04.742" v="243" actId="26606"/>
          <ac:spMkLst>
            <pc:docMk/>
            <pc:sldMk cId="3452240735" sldId="267"/>
            <ac:spMk id="66" creationId="{6F300CB1-0412-47A2-BA30-07135C98E785}"/>
          </ac:spMkLst>
        </pc:spChg>
        <pc:spChg chg="add del">
          <ac:chgData name="Stijn Weijermars" userId="e364d0b9-009e-4116-b78a-a86aed516e71" providerId="ADAL" clId="{A36BED63-0453-43FB-A543-5F752D916E50}" dt="2020-03-10T20:21:04.742" v="243" actId="26606"/>
          <ac:spMkLst>
            <pc:docMk/>
            <pc:sldMk cId="3452240735" sldId="267"/>
            <ac:spMk id="68" creationId="{C1AC820A-F7A7-46F3-933A-2CCC7201D3BA}"/>
          </ac:spMkLst>
        </pc:spChg>
        <pc:spChg chg="add del">
          <ac:chgData name="Stijn Weijermars" userId="e364d0b9-009e-4116-b78a-a86aed516e71" providerId="ADAL" clId="{A36BED63-0453-43FB-A543-5F752D916E50}" dt="2020-03-10T20:21:04.742" v="243" actId="26606"/>
          <ac:spMkLst>
            <pc:docMk/>
            <pc:sldMk cId="3452240735" sldId="267"/>
            <ac:spMk id="70" creationId="{8DAFCA3D-277C-4C06-BC17-5108F3A7009F}"/>
          </ac:spMkLst>
        </pc:spChg>
        <pc:spChg chg="add del">
          <ac:chgData name="Stijn Weijermars" userId="e364d0b9-009e-4116-b78a-a86aed516e71" providerId="ADAL" clId="{A36BED63-0453-43FB-A543-5F752D916E50}" dt="2020-03-10T20:21:04.742" v="243" actId="26606"/>
          <ac:spMkLst>
            <pc:docMk/>
            <pc:sldMk cId="3452240735" sldId="267"/>
            <ac:spMk id="77" creationId="{9705199F-B36C-414E-A6BB-FABF4D3072AE}"/>
          </ac:spMkLst>
        </pc:spChg>
        <pc:spChg chg="add del">
          <ac:chgData name="Stijn Weijermars" userId="e364d0b9-009e-4116-b78a-a86aed516e71" providerId="ADAL" clId="{A36BED63-0453-43FB-A543-5F752D916E50}" dt="2020-03-10T20:21:04.742" v="243" actId="26606"/>
          <ac:spMkLst>
            <pc:docMk/>
            <pc:sldMk cId="3452240735" sldId="267"/>
            <ac:spMk id="79" creationId="{84627786-4F60-4021-9795-758641BA148C}"/>
          </ac:spMkLst>
        </pc:spChg>
        <pc:spChg chg="add del">
          <ac:chgData name="Stijn Weijermars" userId="e364d0b9-009e-4116-b78a-a86aed516e71" providerId="ADAL" clId="{A36BED63-0453-43FB-A543-5F752D916E50}" dt="2020-03-10T20:21:04.742" v="243" actId="26606"/>
          <ac:spMkLst>
            <pc:docMk/>
            <pc:sldMk cId="3452240735" sldId="267"/>
            <ac:spMk id="81" creationId="{D90F9405-C7F1-4A15-9D6E-029E64BDB66A}"/>
          </ac:spMkLst>
        </pc:spChg>
        <pc:spChg chg="add del">
          <ac:chgData name="Stijn Weijermars" userId="e364d0b9-009e-4116-b78a-a86aed516e71" providerId="ADAL" clId="{A36BED63-0453-43FB-A543-5F752D916E50}" dt="2020-03-10T20:21:04.742" v="243" actId="26606"/>
          <ac:spMkLst>
            <pc:docMk/>
            <pc:sldMk cId="3452240735" sldId="267"/>
            <ac:spMk id="83" creationId="{3A3CBFE3-B3CA-4294-B713-02ED8C9F11D7}"/>
          </ac:spMkLst>
        </pc:spChg>
        <pc:grpChg chg="add del">
          <ac:chgData name="Stijn Weijermars" userId="e364d0b9-009e-4116-b78a-a86aed516e71" providerId="ADAL" clId="{A36BED63-0453-43FB-A543-5F752D916E50}" dt="2020-03-10T20:20:28.324" v="235" actId="26606"/>
          <ac:grpSpMkLst>
            <pc:docMk/>
            <pc:sldMk cId="3452240735" sldId="267"/>
            <ac:grpSpMk id="16" creationId="{5457DF47-900A-447E-9B61-2B94B7495069}"/>
          </ac:grpSpMkLst>
        </pc:grpChg>
        <pc:grpChg chg="add del">
          <ac:chgData name="Stijn Weijermars" userId="e364d0b9-009e-4116-b78a-a86aed516e71" providerId="ADAL" clId="{A36BED63-0453-43FB-A543-5F752D916E50}" dt="2020-03-10T20:21:04.742" v="243" actId="26606"/>
          <ac:grpSpMkLst>
            <pc:docMk/>
            <pc:sldMk cId="3452240735" sldId="267"/>
            <ac:grpSpMk id="44" creationId="{BE8D8045-0F80-4964-B591-0D599AB42DAF}"/>
          </ac:grpSpMkLst>
        </pc:grpChg>
        <pc:grpChg chg="add del">
          <ac:chgData name="Stijn Weijermars" userId="e364d0b9-009e-4116-b78a-a86aed516e71" providerId="ADAL" clId="{A36BED63-0453-43FB-A543-5F752D916E50}" dt="2020-03-10T20:21:04.742" v="243" actId="26606"/>
          <ac:grpSpMkLst>
            <pc:docMk/>
            <pc:sldMk cId="3452240735" sldId="267"/>
            <ac:grpSpMk id="72" creationId="{5457DF47-900A-447E-9B61-2B94B7495069}"/>
          </ac:grpSpMkLst>
        </pc:grpChg>
        <pc:picChg chg="add del mod ord modCrop">
          <ac:chgData name="Stijn Weijermars" userId="e364d0b9-009e-4116-b78a-a86aed516e71" providerId="ADAL" clId="{A36BED63-0453-43FB-A543-5F752D916E50}" dt="2020-03-10T20:21:20.095" v="246" actId="21"/>
          <ac:picMkLst>
            <pc:docMk/>
            <pc:sldMk cId="3452240735" sldId="267"/>
            <ac:picMk id="3" creationId="{B79192C9-2764-4BAC-BA52-B2DD68F62DA6}"/>
          </ac:picMkLst>
        </pc:picChg>
        <pc:cxnChg chg="add del">
          <ac:chgData name="Stijn Weijermars" userId="e364d0b9-009e-4116-b78a-a86aed516e71" providerId="ADAL" clId="{A36BED63-0453-43FB-A543-5F752D916E50}" dt="2020-03-10T20:20:28.324" v="235" actId="26606"/>
          <ac:cxnSpMkLst>
            <pc:docMk/>
            <pc:sldMk cId="3452240735" sldId="267"/>
            <ac:cxnSpMk id="27" creationId="{BD4DE04D-ED96-4A1A-AA20-E4BBEECBFCFF}"/>
          </ac:cxnSpMkLst>
        </pc:cxnChg>
        <pc:cxnChg chg="add del">
          <ac:chgData name="Stijn Weijermars" userId="e364d0b9-009e-4116-b78a-a86aed516e71" providerId="ADAL" clId="{A36BED63-0453-43FB-A543-5F752D916E50}" dt="2020-03-10T20:20:28.324" v="235" actId="26606"/>
          <ac:cxnSpMkLst>
            <pc:docMk/>
            <pc:sldMk cId="3452240735" sldId="267"/>
            <ac:cxnSpMk id="29" creationId="{F6D8CE3E-8596-4FB7-A9A6-0B18C146B9F6}"/>
          </ac:cxnSpMkLst>
        </pc:cxnChg>
        <pc:cxnChg chg="add del">
          <ac:chgData name="Stijn Weijermars" userId="e364d0b9-009e-4116-b78a-a86aed516e71" providerId="ADAL" clId="{A36BED63-0453-43FB-A543-5F752D916E50}" dt="2020-03-10T20:20:28.324" v="235" actId="26606"/>
          <ac:cxnSpMkLst>
            <pc:docMk/>
            <pc:sldMk cId="3452240735" sldId="267"/>
            <ac:cxnSpMk id="31" creationId="{3D78D154-D736-4782-853A-1EC344B8E8B6}"/>
          </ac:cxnSpMkLst>
        </pc:cxnChg>
        <pc:cxnChg chg="add del">
          <ac:chgData name="Stijn Weijermars" userId="e364d0b9-009e-4116-b78a-a86aed516e71" providerId="ADAL" clId="{A36BED63-0453-43FB-A543-5F752D916E50}" dt="2020-03-10T20:21:04.742" v="243" actId="26606"/>
          <ac:cxnSpMkLst>
            <pc:docMk/>
            <pc:sldMk cId="3452240735" sldId="267"/>
            <ac:cxnSpMk id="55" creationId="{8800E080-59F0-4F83-B2C9-C7330EFDF58E}"/>
          </ac:cxnSpMkLst>
        </pc:cxnChg>
        <pc:cxnChg chg="add del">
          <ac:chgData name="Stijn Weijermars" userId="e364d0b9-009e-4116-b78a-a86aed516e71" providerId="ADAL" clId="{A36BED63-0453-43FB-A543-5F752D916E50}" dt="2020-03-10T20:21:04.742" v="243" actId="26606"/>
          <ac:cxnSpMkLst>
            <pc:docMk/>
            <pc:sldMk cId="3452240735" sldId="267"/>
            <ac:cxnSpMk id="57" creationId="{5F506867-1785-46B5-8ECF-33F482D02C89}"/>
          </ac:cxnSpMkLst>
        </pc:cxnChg>
        <pc:cxnChg chg="add del">
          <ac:chgData name="Stijn Weijermars" userId="e364d0b9-009e-4116-b78a-a86aed516e71" providerId="ADAL" clId="{A36BED63-0453-43FB-A543-5F752D916E50}" dt="2020-03-10T20:21:04.742" v="243" actId="26606"/>
          <ac:cxnSpMkLst>
            <pc:docMk/>
            <pc:sldMk cId="3452240735" sldId="267"/>
            <ac:cxnSpMk id="59" creationId="{A8A8A2B6-6C82-4F71-BD0A-2E57CD231743}"/>
          </ac:cxnSpMkLst>
        </pc:cxnChg>
        <pc:cxnChg chg="add del">
          <ac:chgData name="Stijn Weijermars" userId="e364d0b9-009e-4116-b78a-a86aed516e71" providerId="ADAL" clId="{A36BED63-0453-43FB-A543-5F752D916E50}" dt="2020-03-10T20:21:04.742" v="243" actId="26606"/>
          <ac:cxnSpMkLst>
            <pc:docMk/>
            <pc:sldMk cId="3452240735" sldId="267"/>
            <ac:cxnSpMk id="85" creationId="{280576F0-D548-4154-ABCA-AF48FBF5E54F}"/>
          </ac:cxnSpMkLst>
        </pc:cxnChg>
        <pc:cxnChg chg="add del">
          <ac:chgData name="Stijn Weijermars" userId="e364d0b9-009e-4116-b78a-a86aed516e71" providerId="ADAL" clId="{A36BED63-0453-43FB-A543-5F752D916E50}" dt="2020-03-10T20:21:04.742" v="243" actId="26606"/>
          <ac:cxnSpMkLst>
            <pc:docMk/>
            <pc:sldMk cId="3452240735" sldId="267"/>
            <ac:cxnSpMk id="87" creationId="{E1ACCC95-7D84-4C2E-9BDB-E109CB84E705}"/>
          </ac:cxnSpMkLst>
        </pc:cxnChg>
        <pc:cxnChg chg="add del">
          <ac:chgData name="Stijn Weijermars" userId="e364d0b9-009e-4116-b78a-a86aed516e71" providerId="ADAL" clId="{A36BED63-0453-43FB-A543-5F752D916E50}" dt="2020-03-10T20:21:04.742" v="243" actId="26606"/>
          <ac:cxnSpMkLst>
            <pc:docMk/>
            <pc:sldMk cId="3452240735" sldId="267"/>
            <ac:cxnSpMk id="89" creationId="{AA5FF440-1D03-4653-99A9-E2AD11BB6351}"/>
          </ac:cxnSpMkLst>
        </pc:cxnChg>
      </pc:sldChg>
      <pc:sldChg chg="addSp delSp modSp add">
        <pc:chgData name="Stijn Weijermars" userId="e364d0b9-009e-4116-b78a-a86aed516e71" providerId="ADAL" clId="{A36BED63-0453-43FB-A543-5F752D916E50}" dt="2020-03-10T20:21:24.353" v="247"/>
        <pc:sldMkLst>
          <pc:docMk/>
          <pc:sldMk cId="2704576004" sldId="268"/>
        </pc:sldMkLst>
        <pc:spChg chg="del">
          <ac:chgData name="Stijn Weijermars" userId="e364d0b9-009e-4116-b78a-a86aed516e71" providerId="ADAL" clId="{A36BED63-0453-43FB-A543-5F752D916E50}" dt="2020-03-10T20:21:15.803" v="245" actId="478"/>
          <ac:spMkLst>
            <pc:docMk/>
            <pc:sldMk cId="2704576004" sldId="268"/>
            <ac:spMk id="2" creationId="{CA212D6F-A1EA-4702-A739-CC9D47B6FB25}"/>
          </ac:spMkLst>
        </pc:spChg>
        <pc:spChg chg="add mod">
          <ac:chgData name="Stijn Weijermars" userId="e364d0b9-009e-4116-b78a-a86aed516e71" providerId="ADAL" clId="{A36BED63-0453-43FB-A543-5F752D916E50}" dt="2020-03-10T20:21:15.803" v="245" actId="478"/>
          <ac:spMkLst>
            <pc:docMk/>
            <pc:sldMk cId="2704576004" sldId="268"/>
            <ac:spMk id="4" creationId="{A8A203A1-F783-4908-AEB2-D37961724A81}"/>
          </ac:spMkLst>
        </pc:spChg>
        <pc:picChg chg="add">
          <ac:chgData name="Stijn Weijermars" userId="e364d0b9-009e-4116-b78a-a86aed516e71" providerId="ADAL" clId="{A36BED63-0453-43FB-A543-5F752D916E50}" dt="2020-03-10T20:21:24.353" v="247"/>
          <ac:picMkLst>
            <pc:docMk/>
            <pc:sldMk cId="2704576004" sldId="268"/>
            <ac:picMk id="5" creationId="{E41DB0DF-C583-49F0-9DBC-1C726240DBB1}"/>
          </ac:picMkLst>
        </pc:picChg>
      </pc:sldChg>
      <pc:sldChg chg="del">
        <pc:chgData name="Stijn Weijermars" userId="e364d0b9-009e-4116-b78a-a86aed516e71" providerId="ADAL" clId="{A36BED63-0453-43FB-A543-5F752D916E50}" dt="2020-03-10T19:55:36.123" v="65" actId="47"/>
        <pc:sldMkLst>
          <pc:docMk/>
          <pc:sldMk cId="742579793" sldId="353"/>
        </pc:sldMkLst>
      </pc:sldChg>
      <pc:sldChg chg="del">
        <pc:chgData name="Stijn Weijermars" userId="e364d0b9-009e-4116-b78a-a86aed516e71" providerId="ADAL" clId="{A36BED63-0453-43FB-A543-5F752D916E50}" dt="2020-03-10T19:55:52.337" v="67" actId="47"/>
        <pc:sldMkLst>
          <pc:docMk/>
          <pc:sldMk cId="1266442418" sldId="358"/>
        </pc:sldMkLst>
      </pc:sldChg>
      <pc:sldChg chg="del">
        <pc:chgData name="Stijn Weijermars" userId="e364d0b9-009e-4116-b78a-a86aed516e71" providerId="ADAL" clId="{A36BED63-0453-43FB-A543-5F752D916E50}" dt="2020-03-10T19:55:37.623" v="66" actId="47"/>
        <pc:sldMkLst>
          <pc:docMk/>
          <pc:sldMk cId="1323548243" sldId="359"/>
        </pc:sldMkLst>
      </pc:sldChg>
      <pc:sldChg chg="del">
        <pc:chgData name="Stijn Weijermars" userId="e364d0b9-009e-4116-b78a-a86aed516e71" providerId="ADAL" clId="{A36BED63-0453-43FB-A543-5F752D916E50}" dt="2020-03-10T19:56:03.414" v="78" actId="47"/>
        <pc:sldMkLst>
          <pc:docMk/>
          <pc:sldMk cId="954041717" sldId="360"/>
        </pc:sldMkLst>
      </pc:sldChg>
      <pc:sldChg chg="del">
        <pc:chgData name="Stijn Weijermars" userId="e364d0b9-009e-4116-b78a-a86aed516e71" providerId="ADAL" clId="{A36BED63-0453-43FB-A543-5F752D916E50}" dt="2020-03-10T19:55:56.135" v="70" actId="47"/>
        <pc:sldMkLst>
          <pc:docMk/>
          <pc:sldMk cId="40385423" sldId="361"/>
        </pc:sldMkLst>
      </pc:sldChg>
      <pc:sldChg chg="del">
        <pc:chgData name="Stijn Weijermars" userId="e364d0b9-009e-4116-b78a-a86aed516e71" providerId="ADAL" clId="{A36BED63-0453-43FB-A543-5F752D916E50}" dt="2020-03-10T19:55:55.720" v="69" actId="47"/>
        <pc:sldMkLst>
          <pc:docMk/>
          <pc:sldMk cId="1723716498" sldId="363"/>
        </pc:sldMkLst>
      </pc:sldChg>
      <pc:sldChg chg="del">
        <pc:chgData name="Stijn Weijermars" userId="e364d0b9-009e-4116-b78a-a86aed516e71" providerId="ADAL" clId="{A36BED63-0453-43FB-A543-5F752D916E50}" dt="2020-03-10T19:56:00.881" v="74" actId="47"/>
        <pc:sldMkLst>
          <pc:docMk/>
          <pc:sldMk cId="3445998414" sldId="364"/>
        </pc:sldMkLst>
      </pc:sldChg>
      <pc:sldChg chg="del">
        <pc:chgData name="Stijn Weijermars" userId="e364d0b9-009e-4116-b78a-a86aed516e71" providerId="ADAL" clId="{A36BED63-0453-43FB-A543-5F752D916E50}" dt="2020-03-10T19:56:01.536" v="75" actId="47"/>
        <pc:sldMkLst>
          <pc:docMk/>
          <pc:sldMk cId="1146643237" sldId="365"/>
        </pc:sldMkLst>
      </pc:sldChg>
      <pc:sldChg chg="del">
        <pc:chgData name="Stijn Weijermars" userId="e364d0b9-009e-4116-b78a-a86aed516e71" providerId="ADAL" clId="{A36BED63-0453-43FB-A543-5F752D916E50}" dt="2020-03-10T19:56:02.097" v="76" actId="47"/>
        <pc:sldMkLst>
          <pc:docMk/>
          <pc:sldMk cId="3392685882" sldId="366"/>
        </pc:sldMkLst>
      </pc:sldChg>
      <pc:sldChg chg="del">
        <pc:chgData name="Stijn Weijermars" userId="e364d0b9-009e-4116-b78a-a86aed516e71" providerId="ADAL" clId="{A36BED63-0453-43FB-A543-5F752D916E50}" dt="2020-03-10T19:56:02.645" v="77" actId="47"/>
        <pc:sldMkLst>
          <pc:docMk/>
          <pc:sldMk cId="1205325003" sldId="367"/>
        </pc:sldMkLst>
      </pc:sldChg>
      <pc:sldChg chg="del">
        <pc:chgData name="Stijn Weijermars" userId="e364d0b9-009e-4116-b78a-a86aed516e71" providerId="ADAL" clId="{A36BED63-0453-43FB-A543-5F752D916E50}" dt="2020-03-10T19:55:56.720" v="71" actId="47"/>
        <pc:sldMkLst>
          <pc:docMk/>
          <pc:sldMk cId="2164165906" sldId="368"/>
        </pc:sldMkLst>
      </pc:sldChg>
      <pc:sldChg chg="del">
        <pc:chgData name="Stijn Weijermars" userId="e364d0b9-009e-4116-b78a-a86aed516e71" providerId="ADAL" clId="{A36BED63-0453-43FB-A543-5F752D916E50}" dt="2020-03-10T19:56:04.062" v="79" actId="47"/>
        <pc:sldMkLst>
          <pc:docMk/>
          <pc:sldMk cId="3551661907" sldId="369"/>
        </pc:sldMkLst>
      </pc:sldChg>
      <pc:sldChg chg="del">
        <pc:chgData name="Stijn Weijermars" userId="e364d0b9-009e-4116-b78a-a86aed516e71" providerId="ADAL" clId="{A36BED63-0453-43FB-A543-5F752D916E50}" dt="2020-03-10T19:56:06.262" v="80" actId="47"/>
        <pc:sldMkLst>
          <pc:docMk/>
          <pc:sldMk cId="85605474" sldId="370"/>
        </pc:sldMkLst>
      </pc:sldChg>
      <pc:sldChg chg="del">
        <pc:chgData name="Stijn Weijermars" userId="e364d0b9-009e-4116-b78a-a86aed516e71" providerId="ADAL" clId="{A36BED63-0453-43FB-A543-5F752D916E50}" dt="2020-03-10T19:55:57.301" v="72" actId="47"/>
        <pc:sldMkLst>
          <pc:docMk/>
          <pc:sldMk cId="3400086021" sldId="371"/>
        </pc:sldMkLst>
      </pc:sldChg>
      <pc:sldChg chg="del">
        <pc:chgData name="Stijn Weijermars" userId="e364d0b9-009e-4116-b78a-a86aed516e71" providerId="ADAL" clId="{A36BED63-0453-43FB-A543-5F752D916E50}" dt="2020-03-10T19:55:57.767" v="73" actId="47"/>
        <pc:sldMkLst>
          <pc:docMk/>
          <pc:sldMk cId="922658314" sldId="372"/>
        </pc:sldMkLst>
      </pc:sldChg>
    </pc:docChg>
  </pc:docChgLst>
  <pc:docChgLst>
    <pc:chgData name="Stijn Weijermars" userId="e364d0b9-009e-4116-b78a-a86aed516e71" providerId="ADAL" clId="{642714DD-8583-49D9-8EC6-833C9B5DE530}"/>
    <pc:docChg chg="custSel modSld sldOrd">
      <pc:chgData name="Stijn Weijermars" userId="e364d0b9-009e-4116-b78a-a86aed516e71" providerId="ADAL" clId="{642714DD-8583-49D9-8EC6-833C9B5DE530}" dt="2020-03-11T08:12:34.187" v="90"/>
      <pc:docMkLst>
        <pc:docMk/>
      </pc:docMkLst>
      <pc:sldChg chg="modSp">
        <pc:chgData name="Stijn Weijermars" userId="e364d0b9-009e-4116-b78a-a86aed516e71" providerId="ADAL" clId="{642714DD-8583-49D9-8EC6-833C9B5DE530}" dt="2020-03-11T08:05:03.599" v="88" actId="20577"/>
        <pc:sldMkLst>
          <pc:docMk/>
          <pc:sldMk cId="1416678986" sldId="256"/>
        </pc:sldMkLst>
        <pc:spChg chg="mod">
          <ac:chgData name="Stijn Weijermars" userId="e364d0b9-009e-4116-b78a-a86aed516e71" providerId="ADAL" clId="{642714DD-8583-49D9-8EC6-833C9B5DE530}" dt="2020-03-11T08:05:03.599" v="88" actId="20577"/>
          <ac:spMkLst>
            <pc:docMk/>
            <pc:sldMk cId="1416678986" sldId="256"/>
            <ac:spMk id="3" creationId="{29A82E43-B38F-40BD-8E60-8901C8BD3BB7}"/>
          </ac:spMkLst>
        </pc:spChg>
      </pc:sldChg>
      <pc:sldChg chg="modSp">
        <pc:chgData name="Stijn Weijermars" userId="e364d0b9-009e-4116-b78a-a86aed516e71" providerId="ADAL" clId="{642714DD-8583-49D9-8EC6-833C9B5DE530}" dt="2020-03-11T08:03:51.740" v="64" actId="404"/>
        <pc:sldMkLst>
          <pc:docMk/>
          <pc:sldMk cId="3718511589" sldId="264"/>
        </pc:sldMkLst>
        <pc:spChg chg="mod">
          <ac:chgData name="Stijn Weijermars" userId="e364d0b9-009e-4116-b78a-a86aed516e71" providerId="ADAL" clId="{642714DD-8583-49D9-8EC6-833C9B5DE530}" dt="2020-03-11T08:03:51.740" v="64" actId="404"/>
          <ac:spMkLst>
            <pc:docMk/>
            <pc:sldMk cId="3718511589" sldId="264"/>
            <ac:spMk id="2" creationId="{CA212D6F-A1EA-4702-A739-CC9D47B6FB25}"/>
          </ac:spMkLst>
        </pc:spChg>
      </pc:sldChg>
      <pc:sldChg chg="ord">
        <pc:chgData name="Stijn Weijermars" userId="e364d0b9-009e-4116-b78a-a86aed516e71" providerId="ADAL" clId="{642714DD-8583-49D9-8EC6-833C9B5DE530}" dt="2020-03-11T08:12:34.187" v="90"/>
        <pc:sldMkLst>
          <pc:docMk/>
          <pc:sldMk cId="1648353347" sldId="265"/>
        </pc:sldMkLst>
      </pc:sldChg>
      <pc:sldChg chg="modSp">
        <pc:chgData name="Stijn Weijermars" userId="e364d0b9-009e-4116-b78a-a86aed516e71" providerId="ADAL" clId="{642714DD-8583-49D9-8EC6-833C9B5DE530}" dt="2020-03-11T08:04:47.184" v="76" actId="404"/>
        <pc:sldMkLst>
          <pc:docMk/>
          <pc:sldMk cId="3942596804" sldId="266"/>
        </pc:sldMkLst>
        <pc:spChg chg="mod">
          <ac:chgData name="Stijn Weijermars" userId="e364d0b9-009e-4116-b78a-a86aed516e71" providerId="ADAL" clId="{642714DD-8583-49D9-8EC6-833C9B5DE530}" dt="2020-03-11T08:04:47.184" v="76" actId="404"/>
          <ac:spMkLst>
            <pc:docMk/>
            <pc:sldMk cId="3942596804" sldId="266"/>
            <ac:spMk id="2" creationId="{CA212D6F-A1EA-4702-A739-CC9D47B6FB2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73ED0CC-082F-4160-86E5-0D6041F12778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51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26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408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809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3ED0CC-082F-4160-86E5-0D6041F12778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02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3529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851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4351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024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258522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99483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7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1D958A-6B34-4204-97BC-245C2C9DE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13717" b="264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A3844E6-D96A-41C1-870D-EE39760D7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A92315-CB5C-4EB8-992E-4AA0C5DBC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0CD073-6C51-4D5D-A761-2F618DBB8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rmAutofit/>
          </a:bodyPr>
          <a:lstStyle/>
          <a:p>
            <a:r>
              <a:rPr lang="nl-NL"/>
              <a:t>Lesweek 5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9A82E43-B38F-40BD-8E60-8901C8BD3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ECA57-A5E2-44A8-96B6-A95724F80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DE04D-ED96-4A1A-AA20-E4BBEECBF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6D8CE3E-8596-4FB7-A9A6-0B18C146B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78D154-D736-4782-853A-1EC344B8E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67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FC76956-9464-4F64-B4D4-AB6B204A8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706419"/>
              </p:ext>
            </p:extLst>
          </p:nvPr>
        </p:nvGraphicFramePr>
        <p:xfrm>
          <a:off x="8845550" y="1981040"/>
          <a:ext cx="2818130" cy="1300639"/>
        </p:xfrm>
        <a:graphic>
          <a:graphicData uri="http://schemas.openxmlformats.org/drawingml/2006/table">
            <a:tbl>
              <a:tblPr/>
              <a:tblGrid>
                <a:gridCol w="2818130">
                  <a:extLst>
                    <a:ext uri="{9D8B030D-6E8A-4147-A177-3AD203B41FA5}">
                      <a16:colId xmlns:a16="http://schemas.microsoft.com/office/drawing/2014/main" val="2467429840"/>
                    </a:ext>
                  </a:extLst>
                </a:gridCol>
              </a:tblGrid>
              <a:tr h="1300639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246287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7DA40AA9-1773-4523-916B-85C99C0CE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45628"/>
          <a:stretch/>
        </p:blipFill>
        <p:spPr>
          <a:xfrm>
            <a:off x="3362325" y="723900"/>
            <a:ext cx="5476875" cy="5238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8A42C8F-3048-4CD7-A795-EACCB095C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057"/>
          <a:stretch/>
        </p:blipFill>
        <p:spPr>
          <a:xfrm>
            <a:off x="6238874" y="723900"/>
            <a:ext cx="2758411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2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12D6F-A1EA-4702-A739-CC9D47B6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2490444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product</a:t>
            </a:r>
            <a:br>
              <a:rPr lang="nl-NL" dirty="0"/>
            </a:br>
            <a:r>
              <a:rPr lang="nl-NL" dirty="0"/>
              <a:t>Projectplan</a:t>
            </a:r>
            <a:br>
              <a:rPr lang="nl-NL" dirty="0"/>
            </a:br>
            <a:r>
              <a:rPr lang="nl-NL" sz="3100" dirty="0"/>
              <a:t>(</a:t>
            </a:r>
            <a:r>
              <a:rPr lang="nl-NL" sz="3100" dirty="0" err="1"/>
              <a:t>groepsprodukt</a:t>
            </a:r>
            <a:r>
              <a:rPr lang="nl-NL" sz="3100" dirty="0"/>
              <a:t> deadline vrijdag 3 april 2020)</a:t>
            </a:r>
            <a:br>
              <a:rPr lang="nl-NL" sz="31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851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CB8A7BD-66F6-4AC2-907A-35EB65922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6" y="359450"/>
            <a:ext cx="6946118" cy="613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9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4964C13-7416-4E0E-A4D3-A703719D9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4" y="1177533"/>
            <a:ext cx="7705725" cy="450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3EED805-F45D-48A1-91A6-E86770B8B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170571"/>
            <a:ext cx="7029450" cy="45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9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12D6F-A1EA-4702-A739-CC9D47B6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934" y="2953582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product</a:t>
            </a:r>
            <a:br>
              <a:rPr lang="nl-NL" dirty="0"/>
            </a:br>
            <a:r>
              <a:rPr lang="nl-NL" dirty="0"/>
              <a:t>Wensenkaart</a:t>
            </a:r>
            <a:br>
              <a:rPr lang="nl-NL" dirty="0"/>
            </a:br>
            <a:r>
              <a:rPr lang="nl-NL" sz="3100" dirty="0"/>
              <a:t>(individueel product deadline vrijdag 3 april 2020)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259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AA8384E-53CC-4EA3-94FF-2F5F70780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37" y="298433"/>
            <a:ext cx="7015163" cy="626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5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8A203A1-F783-4908-AEB2-D37961724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41DB0DF-C583-49F0-9DBC-1C726240D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188" y="0"/>
            <a:ext cx="9661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76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BFA919-3329-4EDD-A9B4-4C95B4EA655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489ED31-956C-40BC-AD69-8166BA81FB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603960-3C70-4EE3-8173-6E01EBB2B0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31</Words>
  <Application>Microsoft Office PowerPoint</Application>
  <PresentationFormat>Breedbeeld</PresentationFormat>
  <Paragraphs>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Garamond</vt:lpstr>
      <vt:lpstr>Savon</vt:lpstr>
      <vt:lpstr>Lesweek 5</vt:lpstr>
      <vt:lpstr>PowerPoint-presentatie</vt:lpstr>
      <vt:lpstr>1e product Projectplan (groepsprodukt deadline vrijdag 3 april 2020) </vt:lpstr>
      <vt:lpstr>PowerPoint-presentatie</vt:lpstr>
      <vt:lpstr>PowerPoint-presentatie</vt:lpstr>
      <vt:lpstr>PowerPoint-presentatie</vt:lpstr>
      <vt:lpstr>1e product Wensenkaart (individueel product deadline vrijdag 3 april 2020)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Lesweek 5</dc:title>
  <dc:creator>Stijn Weijermars</dc:creator>
  <cp:lastModifiedBy>Stijn Weijermars</cp:lastModifiedBy>
  <cp:revision>1</cp:revision>
  <dcterms:created xsi:type="dcterms:W3CDTF">2020-03-10T20:20:28Z</dcterms:created>
  <dcterms:modified xsi:type="dcterms:W3CDTF">2020-03-11T08:12:41Z</dcterms:modified>
</cp:coreProperties>
</file>